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8938" cy="98694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7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12B160-C9D9-4A22-9A0E-2429C281DFF3}" type="datetimeFigureOut">
              <a:rPr lang="de-DE" smtClean="0"/>
              <a:t>01.09.2019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9773B0-C7E2-45E6-BEE0-79633A943730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www.behappyyoga.de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zur-klamm.at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10" Type="http://schemas.openxmlformats.org/officeDocument/2006/relationships/image" Target="../media/image6.jpeg"/><Relationship Id="rId4" Type="http://schemas.openxmlformats.org/officeDocument/2006/relationships/hyperlink" Target="http://www.sandra-scheuring-meer-seele.de/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527" y="1400425"/>
            <a:ext cx="5423331" cy="235891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Winter, Zauber, Berge, Lichter,</a:t>
            </a:r>
          </a:p>
          <a:p>
            <a:pPr algn="l"/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weiß gekleidete Tannen, ein gemütliches </a:t>
            </a:r>
            <a:r>
              <a:rPr lang="de-DE" sz="1800" dirty="0" err="1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t</a:t>
            </a:r>
            <a:r>
              <a:rPr lang="de-DE" sz="1800" dirty="0" err="1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iroler</a:t>
            </a:r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 Bayernhaus und tolle Frauen um Dich herum:</a:t>
            </a:r>
          </a:p>
          <a:p>
            <a:pPr algn="l"/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All das macht dieses besondere Retreat aus!</a:t>
            </a:r>
          </a:p>
          <a:p>
            <a:pPr algn="l"/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Sanfte </a:t>
            </a:r>
            <a:r>
              <a:rPr lang="de-DE" sz="1800" dirty="0" err="1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Hatha</a:t>
            </a:r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 </a:t>
            </a:r>
            <a:r>
              <a:rPr lang="de-DE" sz="1800" dirty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Yoga, </a:t>
            </a:r>
            <a:r>
              <a:rPr lang="de-DE" sz="1800" dirty="0" smtClean="0">
                <a:solidFill>
                  <a:schemeClr val="tx1"/>
                </a:solidFill>
                <a:latin typeface="Script MT Bold" panose="03040602040607080904" pitchFamily="66" charset="0"/>
                <a:cs typeface="Arial" panose="020B0604020202020204" pitchFamily="34" charset="0"/>
              </a:rPr>
              <a:t>Entspannungs-und Achtsamkeitsübungen, ergänzt mit erfrischender Natur, helfen Dir Deine Achtsamkeit auf das Wesentliche in deinem Leben zu richten. </a:t>
            </a:r>
          </a:p>
          <a:p>
            <a:pPr algn="l"/>
            <a:endParaRPr lang="de-DE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37265"/>
            <a:ext cx="8352928" cy="1008113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de-DE" sz="2400" b="1" dirty="0" smtClean="0">
                <a:solidFill>
                  <a:srgbClr val="002060"/>
                </a:solidFill>
                <a:effectLst/>
              </a:rPr>
              <a:t>   „</a:t>
            </a:r>
            <a:r>
              <a:rPr lang="de-DE" sz="2400" b="1" dirty="0" smtClean="0">
                <a:solidFill>
                  <a:schemeClr val="accent1"/>
                </a:solidFill>
                <a:effectLst/>
                <a:latin typeface="Audi Type Extended" panose="020B0505040200000003" pitchFamily="34" charset="0"/>
              </a:rPr>
              <a:t>WOHLFÜHLZEIT</a:t>
            </a:r>
            <a:r>
              <a:rPr lang="de-DE" sz="2400" b="1" dirty="0" smtClean="0">
                <a:solidFill>
                  <a:srgbClr val="002060"/>
                </a:solidFill>
                <a:effectLst/>
              </a:rPr>
              <a:t>“ </a:t>
            </a:r>
            <a:r>
              <a:rPr lang="de-DE" sz="2400" b="1" dirty="0" smtClean="0"/>
              <a:t>– </a:t>
            </a:r>
            <a:br>
              <a:rPr lang="de-DE" sz="2400" b="1" dirty="0" smtClean="0"/>
            </a:br>
            <a:r>
              <a:rPr lang="de-DE" sz="2400" b="1" dirty="0" smtClean="0"/>
              <a:t>   </a:t>
            </a:r>
            <a:r>
              <a:rPr lang="de-DE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EIN WOCHENENDE MIT YOGA, ENTSPANNUNG UND ACHTSAMKEIT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1106252" y="925988"/>
            <a:ext cx="648072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 rot="16200000">
            <a:off x="3837111" y="-1884783"/>
            <a:ext cx="461665" cy="6048672"/>
          </a:xfrm>
          <a:prstGeom prst="rect">
            <a:avLst/>
          </a:prstGeom>
        </p:spPr>
        <p:txBody>
          <a:bodyPr vert="vert" wrap="square">
            <a:spAutoFit/>
          </a:bodyPr>
          <a:lstStyle/>
          <a:p>
            <a:r>
              <a:rPr lang="de-DE" b="1" dirty="0" smtClean="0"/>
              <a:t> </a:t>
            </a:r>
            <a:r>
              <a:rPr lang="de-DE" b="1" dirty="0" smtClean="0"/>
              <a:t> </a:t>
            </a:r>
            <a:r>
              <a:rPr lang="de-DE" b="1" dirty="0">
                <a:solidFill>
                  <a:srgbClr val="0070C0"/>
                </a:solidFill>
              </a:rPr>
              <a:t>Zeit um glücklich zu sein </a:t>
            </a:r>
            <a:r>
              <a:rPr lang="de-DE" b="1" dirty="0" smtClean="0">
                <a:solidFill>
                  <a:srgbClr val="0070C0"/>
                </a:solidFill>
              </a:rPr>
              <a:t>vom </a:t>
            </a:r>
            <a:r>
              <a:rPr lang="de-DE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.– 8.Dezember 2019</a:t>
            </a:r>
            <a:endParaRPr lang="de-DE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259904" y="3677816"/>
            <a:ext cx="424847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4508376" y="1925216"/>
            <a:ext cx="424847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995936" y="4033828"/>
            <a:ext cx="40867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‍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940152" y="1852213"/>
            <a:ext cx="2808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Ablauf: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Freitag: Eigene Anreise per Auto, Begrüßung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anschl. Entspannung und Abendessen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     </a:t>
            </a:r>
            <a:endParaRPr lang="de-DE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Samstag: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Morgen-Yoga, anschl.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Frühstück, Wanderung, Kaffee &amp; Kuchen, M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editation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danach Abendessen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Sonntag: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Morgen-Yoga und anschl.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Frühstück,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Danach Wanderung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und anschl. Abreise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Zeit dazwischen kannst Du nach Belieben nutzen und all das tun, was Dir gut tut: spazieren, saunieren, lesen oder schlafen.</a:t>
            </a:r>
          </a:p>
        </p:txBody>
      </p:sp>
      <p:sp>
        <p:nvSpPr>
          <p:cNvPr id="10" name="Rechteck 9"/>
          <p:cNvSpPr/>
          <p:nvPr/>
        </p:nvSpPr>
        <p:spPr>
          <a:xfrm>
            <a:off x="539552" y="4221088"/>
            <a:ext cx="408670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Levels sind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willkommen.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Yoga Erfahrung ist nicht zwingend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erforderlich.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‍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03919" y="6425041"/>
            <a:ext cx="74804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*Nähere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Informationen zum Ferienhaus findest du auf der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Homepage: </a:t>
            </a:r>
            <a:r>
              <a:rPr lang="de-DE" sz="14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www.zur-klamm.at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764495" y="4825759"/>
            <a:ext cx="398396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Teilnehmerzahl ist auf 8 Personen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begrenzt</a:t>
            </a:r>
          </a:p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‍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Seminargebühr inkl. ÜN &amp; Verpflegung </a:t>
            </a:r>
            <a:r>
              <a:rPr lang="de-D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p.P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3-Bett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Zimmer:  245,-</a:t>
            </a:r>
          </a:p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Doppelzimmer:  270,-</a:t>
            </a:r>
          </a:p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Einzelzimmer:   290,-</a:t>
            </a:r>
          </a:p>
          <a:p>
            <a:pPr algn="r"/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85292" y="4614808"/>
            <a:ext cx="408670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www.behappyyoga.de</a:t>
            </a:r>
            <a:endParaRPr lang="de-DE" sz="1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www.sandra-scheuring-meer-seele.de</a:t>
            </a:r>
            <a:endParaRPr lang="de-DE" sz="1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Anmeldung per E-Mail unter inessa.sauer@gmx.de</a:t>
            </a:r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oder telefonisch unter 0172/9231633 bei Inessa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‍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yui_3_17_2_1_1559041642245_441" descr="Rackow_2015_009.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8" y="5444843"/>
            <a:ext cx="1664008" cy="936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yui_3_17_2_1_1559041642245_1128" descr="Rep-Ferienhaus-Bettina-Freitag-KU-MÅhltal-2-5-10-2015-LMT_8320330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499" y="5431127"/>
            <a:ext cx="1467413" cy="950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yui_3_17_2_1_1559041642245_2698" descr="Rep-Ferienhaus-Bettina-Freitag-KU-MÅhltal-2-5-10-2015-LMT_8320389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939" y="5456726"/>
            <a:ext cx="1582157" cy="927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yui_3_17_2_1_1559124736564_308" descr="Rep-Ferienhaus-Bettina-Freitag-KU-MÅhltal-2-5-10-2015-LMT_8320383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060" y="1325498"/>
            <a:ext cx="1434847" cy="750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yui_3_17_2_1_1559041642245_1812" descr="Rep-Ferienhaus-Bettina-Freitag-KU-MÅhltal-2-5-10-2015-LMT_8320332.jp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456727"/>
            <a:ext cx="1611052" cy="92460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hteck 18"/>
          <p:cNvSpPr/>
          <p:nvPr/>
        </p:nvSpPr>
        <p:spPr>
          <a:xfrm>
            <a:off x="362149" y="3566702"/>
            <a:ext cx="40079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Script MT Bold" panose="03040602040607080904" pitchFamily="66" charset="0"/>
                <a:cs typeface="Arial" panose="020B0604020202020204" pitchFamily="34" charset="0"/>
              </a:rPr>
              <a:t>Wir freuen uns auf die Begegnung mit Dir!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‍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07" y="219207"/>
            <a:ext cx="722609" cy="833530"/>
          </a:xfrm>
          <a:prstGeom prst="rect">
            <a:avLst/>
          </a:prstGeom>
        </p:spPr>
      </p:pic>
      <p:sp>
        <p:nvSpPr>
          <p:cNvPr id="21" name="Rechteck 20"/>
          <p:cNvSpPr/>
          <p:nvPr/>
        </p:nvSpPr>
        <p:spPr>
          <a:xfrm>
            <a:off x="391226" y="3859799"/>
            <a:ext cx="30911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latin typeface="Script MT Bold" panose="03040602040607080904" pitchFamily="66" charset="0"/>
                <a:cs typeface="Arial" panose="020B0604020202020204" pitchFamily="34" charset="0"/>
              </a:rPr>
              <a:t>Inessa &amp; Sandra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‍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172</Words>
  <Application>Microsoft Office PowerPoint</Application>
  <PresentationFormat>Bildschirmpräsentation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Slipstream</vt:lpstr>
      <vt:lpstr>   „WOHLFÜHLZEIT“ –     EIN WOCHENENDE MIT YOGA, ENTSPANNUNG UND ACHTSAMKEIT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„WOHLFÜLLZEIT“ –  EIN WOCHENENDE MIT YOGA, ENTSPANNUNG UND ACHTSAMKEIT</dc:title>
  <dc:creator>INA</dc:creator>
  <cp:lastModifiedBy>INA</cp:lastModifiedBy>
  <cp:revision>22</cp:revision>
  <cp:lastPrinted>2019-07-09T11:13:01Z</cp:lastPrinted>
  <dcterms:created xsi:type="dcterms:W3CDTF">2019-07-08T13:31:42Z</dcterms:created>
  <dcterms:modified xsi:type="dcterms:W3CDTF">2019-09-01T10:29:11Z</dcterms:modified>
</cp:coreProperties>
</file>